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2" r:id="rId3"/>
    <p:sldId id="283" r:id="rId4"/>
    <p:sldId id="294" r:id="rId5"/>
    <p:sldId id="284" r:id="rId6"/>
    <p:sldId id="285" r:id="rId7"/>
    <p:sldId id="286" r:id="rId8"/>
    <p:sldId id="287" r:id="rId9"/>
    <p:sldId id="288" r:id="rId10"/>
    <p:sldId id="289" r:id="rId11"/>
    <p:sldId id="299" r:id="rId12"/>
    <p:sldId id="290" r:id="rId13"/>
    <p:sldId id="291" r:id="rId14"/>
    <p:sldId id="292" r:id="rId15"/>
    <p:sldId id="293" r:id="rId16"/>
    <p:sldId id="295" r:id="rId17"/>
    <p:sldId id="296" r:id="rId18"/>
    <p:sldId id="297" r:id="rId19"/>
    <p:sldId id="298" r:id="rId20"/>
    <p:sldId id="300" r:id="rId21"/>
    <p:sldId id="301" r:id="rId22"/>
    <p:sldId id="302" r:id="rId23"/>
    <p:sldId id="303" r:id="rId24"/>
    <p:sldId id="304" r:id="rId25"/>
    <p:sldId id="305" r:id="rId26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66FFFF"/>
    <a:srgbClr val="262622"/>
    <a:srgbClr val="191919"/>
    <a:srgbClr val="737373"/>
    <a:srgbClr val="232323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0359" autoAdjust="0"/>
  </p:normalViewPr>
  <p:slideViewPr>
    <p:cSldViewPr snapToGrid="0">
      <p:cViewPr varScale="1">
        <p:scale>
          <a:sx n="72" d="100"/>
          <a:sy n="72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680" y="-8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84E9B-2552-4691-8A16-8C5010C7A282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94812-6914-46C4-B95F-FBEE61EDA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16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fld id="{A8671D7D-82B6-498D-BFC3-83A916768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51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defTabSz="928688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defTabSz="928688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defTabSz="928688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defTabSz="928688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375E99C-619E-4B9E-978E-4EAAF7299B2D}" type="slidenum">
              <a:rPr lang="en-US" altLang="en-US" smtClean="0">
                <a:latin typeface="Arial" charset="0"/>
              </a:rPr>
              <a:pPr eaLnBrk="1" hangingPunct="1"/>
              <a:t>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2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8990-3342-4D5D-B6AC-744955E0A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6339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7BA03-C8C7-4690-9C78-EA6662A47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5440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BC43A-9D74-47C7-91AF-B9A60255E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703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1ED82-6765-4F7D-9FB8-BF3073676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816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E84D9-2680-4A42-BB1A-E2667C9C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602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07541-5E11-4F03-9181-1D7E7E90A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939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A1445-321D-44E9-886A-1823C391D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328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F2AD5-9327-43E3-BBC9-4236EF9DA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1826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BE2FD-FBA1-4130-8172-C1685AE96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885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AD94E-ECA5-4AB8-B565-E49E12F09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430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1CC84-0795-4002-8E7A-66701DA32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879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931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1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5FC9201-5F37-4CA7-A0BA-65A4AE981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0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FF00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0" y="3240350"/>
            <a:ext cx="9255125" cy="757238"/>
          </a:xfrm>
        </p:spPr>
        <p:txBody>
          <a:bodyPr/>
          <a:lstStyle/>
          <a:p>
            <a:pPr>
              <a:defRPr/>
            </a:pPr>
            <a:r>
              <a:rPr lang="en-US" sz="6600" dirty="0" smtClean="0"/>
              <a:t>Midterm Review: </a:t>
            </a:r>
            <a:br>
              <a:rPr lang="en-US" sz="6600" dirty="0" smtClean="0"/>
            </a:br>
            <a:r>
              <a:rPr lang="en-US" sz="6600" dirty="0" smtClean="0"/>
              <a:t>From Test #1</a:t>
            </a:r>
            <a:endParaRPr lang="en-US" sz="6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What is judicial review?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695307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Which case established judicial review?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661312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Name the branches of government.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040124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How many Supreme Court Justices? 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How long do they serve?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071748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The first three lines of the Constitution say who is forming the government… 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what are they?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31553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The first three lines of the Constitution say who is forming the government… 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what are they?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434028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Eighth Amendment Rights?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458561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What does the Ninth Amendment say?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1971511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1</a:t>
            </a:r>
            <a:r>
              <a:rPr lang="en-US" sz="6000" baseline="30000" dirty="0" smtClean="0">
                <a:solidFill>
                  <a:srgbClr val="FFFF00"/>
                </a:solidFill>
              </a:rPr>
              <a:t>st</a:t>
            </a:r>
            <a:r>
              <a:rPr lang="en-US" sz="6000" dirty="0" smtClean="0">
                <a:solidFill>
                  <a:srgbClr val="FFFF00"/>
                </a:solidFill>
              </a:rPr>
              <a:t> Amendment rights?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1546564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4</a:t>
            </a:r>
            <a:r>
              <a:rPr lang="en-US" sz="6000" baseline="30000" dirty="0" smtClean="0">
                <a:solidFill>
                  <a:srgbClr val="FFFF00"/>
                </a:solidFill>
              </a:rPr>
              <a:t>th</a:t>
            </a:r>
            <a:r>
              <a:rPr lang="en-US" sz="6000" dirty="0" smtClean="0">
                <a:solidFill>
                  <a:srgbClr val="FFFF00"/>
                </a:solidFill>
              </a:rPr>
              <a:t> amendment?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1541770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When Congress tries to remove a president from office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89428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What type of government does the U.S. have?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488813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Bill of Rights extends to States as well, not just Federal </a:t>
            </a:r>
            <a:r>
              <a:rPr lang="en-US" sz="6000" dirty="0" err="1" smtClean="0">
                <a:solidFill>
                  <a:srgbClr val="FFFF00"/>
                </a:solidFill>
              </a:rPr>
              <a:t>govt</a:t>
            </a:r>
            <a:r>
              <a:rPr lang="en-US" sz="6000" dirty="0" smtClean="0">
                <a:solidFill>
                  <a:srgbClr val="FFFF00"/>
                </a:solidFill>
              </a:rPr>
              <a:t>…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which amendment?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672565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Powers not designated to Federal govt. are left to the states.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Which amendment?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017557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Protection from: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double jeopardy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self-incrimination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due process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Which amendment?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77941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Right to: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Speedy trial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informed of charges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face your accusers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>
                <a:solidFill>
                  <a:srgbClr val="FFFF00"/>
                </a:solidFill>
              </a:rPr>
              <a:t/>
            </a:r>
            <a:br>
              <a:rPr lang="en-US" sz="6000" dirty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Which amendment? 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7703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Elastic clause of constitution means what… 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600328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Explain the concept of checks &amp; balances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089551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Why do we have checks &amp; balances?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723087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Name an example of checks &amp; balances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442596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What are ex post facto laws (forbidden by Constitution)?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970999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What happens if President vetoes a law &amp; Congres</a:t>
            </a:r>
            <a:r>
              <a:rPr lang="en-US" sz="6000" dirty="0" smtClean="0">
                <a:solidFill>
                  <a:srgbClr val="FFFF00"/>
                </a:solidFill>
              </a:rPr>
              <a:t>s still wants to pass it?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299348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2</a:t>
            </a:r>
            <a:r>
              <a:rPr lang="en-US" sz="6000" baseline="30000" dirty="0" smtClean="0">
                <a:solidFill>
                  <a:srgbClr val="FFFF00"/>
                </a:solidFill>
              </a:rPr>
              <a:t>nd</a:t>
            </a:r>
            <a:r>
              <a:rPr lang="en-US" sz="6000" dirty="0" smtClean="0">
                <a:solidFill>
                  <a:srgbClr val="FFFF00"/>
                </a:solidFill>
              </a:rPr>
              <a:t> Amendment?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469132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65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solidFill>
                  <a:srgbClr val="FFFF00"/>
                </a:solidFill>
              </a:rPr>
              <a:t>One of the underlying concepts of our government is social contract theory. 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What is it?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1999770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">
      <a:dk1>
        <a:srgbClr val="3B3B3B"/>
      </a:dk1>
      <a:lt1>
        <a:srgbClr val="FFFFFF"/>
      </a:lt1>
      <a:dk2>
        <a:srgbClr val="262626"/>
      </a:dk2>
      <a:lt2>
        <a:srgbClr val="D4D4CE"/>
      </a:lt2>
      <a:accent1>
        <a:srgbClr val="49747D"/>
      </a:accent1>
      <a:accent2>
        <a:srgbClr val="8F9699"/>
      </a:accent2>
      <a:accent3>
        <a:srgbClr val="ACACAC"/>
      </a:accent3>
      <a:accent4>
        <a:srgbClr val="DADADA"/>
      </a:accent4>
      <a:accent5>
        <a:srgbClr val="B1BCBF"/>
      </a:accent5>
      <a:accent6>
        <a:srgbClr val="81878A"/>
      </a:accent6>
      <a:hlink>
        <a:srgbClr val="8DC4D7"/>
      </a:hlink>
      <a:folHlink>
        <a:srgbClr val="7FB97F"/>
      </a:folHlink>
    </a:clrScheme>
    <a:fontScheme name="Slit">
      <a:majorFont>
        <a:latin typeface="Franklin Gothic Medium"/>
        <a:ea typeface=""/>
        <a:cs typeface="Arial"/>
      </a:majorFont>
      <a:minorFont>
        <a:latin typeface="Franklin Gothic Medium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0">
        <a:dk1>
          <a:srgbClr val="8C0000"/>
        </a:dk1>
        <a:lt1>
          <a:srgbClr val="FFFFFF"/>
        </a:lt1>
        <a:dk2>
          <a:srgbClr val="7234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E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1">
        <a:dk1>
          <a:srgbClr val="BB6201"/>
        </a:dk1>
        <a:lt1>
          <a:srgbClr val="FFFFFF"/>
        </a:lt1>
        <a:dk2>
          <a:srgbClr val="702C02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BAC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2">
        <a:dk1>
          <a:srgbClr val="4F4F4F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3">
        <a:dk1>
          <a:srgbClr val="5C5C5C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4">
        <a:dk1>
          <a:srgbClr val="363636"/>
        </a:dk1>
        <a:lt1>
          <a:srgbClr val="FFFFFF"/>
        </a:lt1>
        <a:dk2>
          <a:srgbClr val="363636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AEAEAE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5">
        <a:dk1>
          <a:srgbClr val="363636"/>
        </a:dk1>
        <a:lt1>
          <a:srgbClr val="FFFFFF"/>
        </a:lt1>
        <a:dk2>
          <a:srgbClr val="2A2A2A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ACACAC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6">
        <a:dk1>
          <a:srgbClr val="494949"/>
        </a:dk1>
        <a:lt1>
          <a:srgbClr val="FFFFFF"/>
        </a:lt1>
        <a:dk2>
          <a:srgbClr val="2A2A2A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ACACAC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9574</TotalTime>
  <Words>196</Words>
  <Application>Microsoft Office PowerPoint</Application>
  <PresentationFormat>On-screen Show (4:3)</PresentationFormat>
  <Paragraphs>26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Franklin Gothic Medium</vt:lpstr>
      <vt:lpstr>Tahoma</vt:lpstr>
      <vt:lpstr>Wingdings</vt:lpstr>
      <vt:lpstr>Slit</vt:lpstr>
      <vt:lpstr>Midterm Review:  From Test #1</vt:lpstr>
      <vt:lpstr>When Congress tries to remove a president from office</vt:lpstr>
      <vt:lpstr>Explain the concept of checks &amp; balances</vt:lpstr>
      <vt:lpstr>Why do we have checks &amp; balances?</vt:lpstr>
      <vt:lpstr>Name an example of checks &amp; balances</vt:lpstr>
      <vt:lpstr>What are ex post facto laws (forbidden by Constitution)?</vt:lpstr>
      <vt:lpstr>What happens if President vetoes a law &amp; Congress still wants to pass it?</vt:lpstr>
      <vt:lpstr>2nd Amendment?</vt:lpstr>
      <vt:lpstr>One of the underlying concepts of our government is social contract theory.  What is it?</vt:lpstr>
      <vt:lpstr>What is judicial review?</vt:lpstr>
      <vt:lpstr>Which case established judicial review?</vt:lpstr>
      <vt:lpstr>Name the branches of government.</vt:lpstr>
      <vt:lpstr>How many Supreme Court Justices?  How long do they serve?</vt:lpstr>
      <vt:lpstr>The first three lines of the Constitution say who is forming the government…  what are they?</vt:lpstr>
      <vt:lpstr>The first three lines of the Constitution say who is forming the government…  what are they?</vt:lpstr>
      <vt:lpstr>Eighth Amendment Rights?</vt:lpstr>
      <vt:lpstr>What does the Ninth Amendment say?</vt:lpstr>
      <vt:lpstr>1st Amendment rights?</vt:lpstr>
      <vt:lpstr>4th amendment?</vt:lpstr>
      <vt:lpstr>What type of government does the U.S. have?</vt:lpstr>
      <vt:lpstr>Bill of Rights extends to States as well, not just Federal govt… which amendment?</vt:lpstr>
      <vt:lpstr>Powers not designated to Federal govt. are left to the states. Which amendment?</vt:lpstr>
      <vt:lpstr>Protection from: double jeopardy self-incrimination due process Which amendment?</vt:lpstr>
      <vt:lpstr>Right to: Speedy trial informed of charges face your accusers  Which amendment? </vt:lpstr>
      <vt:lpstr>Elastic clause of constitution means what…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First Peoples to the First Farmers</dc:title>
  <dc:creator>Paul Sforza</dc:creator>
  <cp:lastModifiedBy>teacher</cp:lastModifiedBy>
  <cp:revision>237</cp:revision>
  <cp:lastPrinted>2018-01-11T16:36:02Z</cp:lastPrinted>
  <dcterms:created xsi:type="dcterms:W3CDTF">2009-09-17T22:22:28Z</dcterms:created>
  <dcterms:modified xsi:type="dcterms:W3CDTF">2020-01-13T13:50:37Z</dcterms:modified>
</cp:coreProperties>
</file>